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5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à coins arrondis 5"/>
          <p:cNvSpPr/>
          <p:nvPr/>
        </p:nvSpPr>
        <p:spPr>
          <a:xfrm>
            <a:off x="283512" y="308679"/>
            <a:ext cx="11825362" cy="397166"/>
          </a:xfrm>
          <a:prstGeom prst="roundRect">
            <a:avLst>
              <a:gd name="adj" fmla="val 16667"/>
            </a:avLst>
          </a:prstGeom>
          <a:solidFill>
            <a:srgbClr val="9EC53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pPr>
            <a:endParaRPr/>
          </a:p>
        </p:txBody>
      </p:sp>
      <p:pic>
        <p:nvPicPr>
          <p:cNvPr id="22" name="Image 7" descr="Image 7"/>
          <p:cNvPicPr>
            <a:picLocks noChangeAspect="1"/>
          </p:cNvPicPr>
          <p:nvPr/>
        </p:nvPicPr>
        <p:blipFill>
          <a:blip r:embed="rId2"/>
          <a:srcRect l="20680" r="20246"/>
          <a:stretch>
            <a:fillRect/>
          </a:stretch>
        </p:blipFill>
        <p:spPr>
          <a:xfrm>
            <a:off x="646543" y="58676"/>
            <a:ext cx="942183" cy="897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6" y="0"/>
                  <a:pt x="0" y="4834"/>
                  <a:pt x="0" y="10795"/>
                </a:cubicBezTo>
                <a:cubicBezTo>
                  <a:pt x="0" y="16757"/>
                  <a:pt x="4836" y="21600"/>
                  <a:pt x="10800" y="21600"/>
                </a:cubicBezTo>
                <a:cubicBezTo>
                  <a:pt x="16764" y="21600"/>
                  <a:pt x="21600" y="16757"/>
                  <a:pt x="21600" y="10795"/>
                </a:cubicBezTo>
                <a:cubicBezTo>
                  <a:pt x="21600" y="4834"/>
                  <a:pt x="16764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2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à coins arrondis 5"/>
          <p:cNvSpPr/>
          <p:nvPr/>
        </p:nvSpPr>
        <p:spPr>
          <a:xfrm>
            <a:off x="283512" y="308679"/>
            <a:ext cx="11825362" cy="397166"/>
          </a:xfrm>
          <a:prstGeom prst="roundRect">
            <a:avLst>
              <a:gd name="adj" fmla="val 16667"/>
            </a:avLst>
          </a:prstGeom>
          <a:solidFill>
            <a:srgbClr val="9EC53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pPr>
            <a:endParaRPr/>
          </a:p>
        </p:txBody>
      </p:sp>
      <p:pic>
        <p:nvPicPr>
          <p:cNvPr id="31" name="Image 7" descr="Image 7"/>
          <p:cNvPicPr>
            <a:picLocks noChangeAspect="1"/>
          </p:cNvPicPr>
          <p:nvPr/>
        </p:nvPicPr>
        <p:blipFill>
          <a:blip r:embed="rId2"/>
          <a:srcRect l="20680" r="20246"/>
          <a:stretch>
            <a:fillRect/>
          </a:stretch>
        </p:blipFill>
        <p:spPr>
          <a:xfrm>
            <a:off x="646543" y="58676"/>
            <a:ext cx="942183" cy="897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6" y="0"/>
                  <a:pt x="0" y="4834"/>
                  <a:pt x="0" y="10795"/>
                </a:cubicBezTo>
                <a:cubicBezTo>
                  <a:pt x="0" y="16757"/>
                  <a:pt x="4836" y="21600"/>
                  <a:pt x="10800" y="21600"/>
                </a:cubicBezTo>
                <a:cubicBezTo>
                  <a:pt x="16764" y="21600"/>
                  <a:pt x="21600" y="16757"/>
                  <a:pt x="21600" y="10795"/>
                </a:cubicBezTo>
                <a:cubicBezTo>
                  <a:pt x="21600" y="4834"/>
                  <a:pt x="16764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3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835223" y="6404294"/>
            <a:ext cx="273652" cy="2692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à coins arrondis 5"/>
          <p:cNvSpPr/>
          <p:nvPr/>
        </p:nvSpPr>
        <p:spPr>
          <a:xfrm>
            <a:off x="283512" y="308679"/>
            <a:ext cx="11825362" cy="397166"/>
          </a:xfrm>
          <a:prstGeom prst="roundRect">
            <a:avLst>
              <a:gd name="adj" fmla="val 16667"/>
            </a:avLst>
          </a:prstGeom>
          <a:solidFill>
            <a:srgbClr val="9EC53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pPr>
            <a:endParaRPr/>
          </a:p>
        </p:txBody>
      </p:sp>
      <p:pic>
        <p:nvPicPr>
          <p:cNvPr id="40" name="Image 7" descr="Image 7"/>
          <p:cNvPicPr>
            <a:picLocks noChangeAspect="1"/>
          </p:cNvPicPr>
          <p:nvPr/>
        </p:nvPicPr>
        <p:blipFill>
          <a:blip r:embed="rId2"/>
          <a:srcRect l="20680" r="20246"/>
          <a:stretch>
            <a:fillRect/>
          </a:stretch>
        </p:blipFill>
        <p:spPr>
          <a:xfrm>
            <a:off x="646543" y="58676"/>
            <a:ext cx="942183" cy="897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6" y="0"/>
                  <a:pt x="0" y="4834"/>
                  <a:pt x="0" y="10795"/>
                </a:cubicBezTo>
                <a:cubicBezTo>
                  <a:pt x="0" y="16757"/>
                  <a:pt x="4836" y="21600"/>
                  <a:pt x="10800" y="21600"/>
                </a:cubicBezTo>
                <a:cubicBezTo>
                  <a:pt x="16764" y="21600"/>
                  <a:pt x="21600" y="16757"/>
                  <a:pt x="21600" y="10795"/>
                </a:cubicBezTo>
                <a:cubicBezTo>
                  <a:pt x="21600" y="4834"/>
                  <a:pt x="16764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41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835223" y="6404294"/>
            <a:ext cx="273652" cy="2692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à coins arrondis 5"/>
          <p:cNvSpPr/>
          <p:nvPr/>
        </p:nvSpPr>
        <p:spPr>
          <a:xfrm>
            <a:off x="283512" y="308679"/>
            <a:ext cx="11825362" cy="397166"/>
          </a:xfrm>
          <a:prstGeom prst="roundRect">
            <a:avLst>
              <a:gd name="adj" fmla="val 16667"/>
            </a:avLst>
          </a:prstGeom>
          <a:solidFill>
            <a:srgbClr val="9EC53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pPr>
            <a:endParaRPr/>
          </a:p>
        </p:txBody>
      </p:sp>
      <p:pic>
        <p:nvPicPr>
          <p:cNvPr id="49" name="Image 7" descr="Image 7"/>
          <p:cNvPicPr>
            <a:picLocks noChangeAspect="1"/>
          </p:cNvPicPr>
          <p:nvPr/>
        </p:nvPicPr>
        <p:blipFill>
          <a:blip r:embed="rId2"/>
          <a:srcRect l="20680" r="20246"/>
          <a:stretch>
            <a:fillRect/>
          </a:stretch>
        </p:blipFill>
        <p:spPr>
          <a:xfrm>
            <a:off x="646543" y="58676"/>
            <a:ext cx="942183" cy="897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6" y="0"/>
                  <a:pt x="0" y="4834"/>
                  <a:pt x="0" y="10795"/>
                </a:cubicBezTo>
                <a:cubicBezTo>
                  <a:pt x="0" y="16757"/>
                  <a:pt x="4836" y="21600"/>
                  <a:pt x="10800" y="21600"/>
                </a:cubicBezTo>
                <a:cubicBezTo>
                  <a:pt x="16764" y="21600"/>
                  <a:pt x="21600" y="16757"/>
                  <a:pt x="21600" y="10795"/>
                </a:cubicBezTo>
                <a:cubicBezTo>
                  <a:pt x="21600" y="4834"/>
                  <a:pt x="16764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835223" y="6404294"/>
            <a:ext cx="273652" cy="2692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à coins arrondis 5"/>
          <p:cNvSpPr/>
          <p:nvPr/>
        </p:nvSpPr>
        <p:spPr>
          <a:xfrm>
            <a:off x="283512" y="308679"/>
            <a:ext cx="11825362" cy="397166"/>
          </a:xfrm>
          <a:prstGeom prst="roundRect">
            <a:avLst>
              <a:gd name="adj" fmla="val 16667"/>
            </a:avLst>
          </a:prstGeom>
          <a:solidFill>
            <a:srgbClr val="9EC53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pPr>
            <a:endParaRPr/>
          </a:p>
        </p:txBody>
      </p:sp>
      <p:pic>
        <p:nvPicPr>
          <p:cNvPr id="58" name="Image 7" descr="Image 7"/>
          <p:cNvPicPr>
            <a:picLocks noChangeAspect="1"/>
          </p:cNvPicPr>
          <p:nvPr/>
        </p:nvPicPr>
        <p:blipFill>
          <a:blip r:embed="rId2"/>
          <a:srcRect l="20680" r="20246"/>
          <a:stretch>
            <a:fillRect/>
          </a:stretch>
        </p:blipFill>
        <p:spPr>
          <a:xfrm>
            <a:off x="646543" y="58676"/>
            <a:ext cx="942183" cy="897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6" y="0"/>
                  <a:pt x="0" y="4834"/>
                  <a:pt x="0" y="10795"/>
                </a:cubicBezTo>
                <a:cubicBezTo>
                  <a:pt x="0" y="16757"/>
                  <a:pt x="4836" y="21600"/>
                  <a:pt x="10800" y="21600"/>
                </a:cubicBezTo>
                <a:cubicBezTo>
                  <a:pt x="16764" y="21600"/>
                  <a:pt x="21600" y="16757"/>
                  <a:pt x="21600" y="10795"/>
                </a:cubicBezTo>
                <a:cubicBezTo>
                  <a:pt x="21600" y="4834"/>
                  <a:pt x="16764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59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835223" y="6404294"/>
            <a:ext cx="273652" cy="2692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9" descr="Imag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48470" y="4945224"/>
            <a:ext cx="9243532" cy="1912779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 6" descr="Image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-16619"/>
            <a:ext cx="12192000" cy="206935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e du titre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5" name="Texte niveau 1…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73622" y="6221732"/>
            <a:ext cx="263979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Espace réservé du pied de page 7"/>
          <p:cNvSpPr txBox="1"/>
          <p:nvPr/>
        </p:nvSpPr>
        <p:spPr>
          <a:xfrm>
            <a:off x="4038600" y="6315392"/>
            <a:ext cx="4114800" cy="447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À renseigner et à retourner avant le 08/11 à contact@santenov.com </a:t>
            </a:r>
          </a:p>
        </p:txBody>
      </p:sp>
      <p:sp>
        <p:nvSpPr>
          <p:cNvPr id="69" name="Espace réservé du texte 2"/>
          <p:cNvSpPr txBox="1">
            <a:spLocks noGrp="1"/>
          </p:cNvSpPr>
          <p:nvPr>
            <p:ph type="body" sz="quarter" idx="4294967295"/>
          </p:nvPr>
        </p:nvSpPr>
        <p:spPr>
          <a:xfrm>
            <a:off x="1607944" y="471487"/>
            <a:ext cx="2898776" cy="377828"/>
          </a:xfrm>
          <a:prstGeom prst="rect">
            <a:avLst/>
          </a:prstGeom>
        </p:spPr>
        <p:txBody>
          <a:bodyPr>
            <a:normAutofit/>
          </a:bodyPr>
          <a:lstStyle>
            <a:lvl1pPr marL="157734" indent="-157734" defTabSz="630936">
              <a:spcBef>
                <a:spcPts val="600"/>
              </a:spcBef>
              <a:defRPr sz="19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Pitch &amp; Meet</a:t>
            </a:r>
          </a:p>
        </p:txBody>
      </p:sp>
      <p:sp>
        <p:nvSpPr>
          <p:cNvPr id="70" name="ZoneTexte 11"/>
          <p:cNvSpPr txBox="1"/>
          <p:nvPr/>
        </p:nvSpPr>
        <p:spPr>
          <a:xfrm>
            <a:off x="5788057" y="2611669"/>
            <a:ext cx="6403945" cy="2771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3600" b="1">
                <a:solidFill>
                  <a:srgbClr val="808080"/>
                </a:solidFill>
                <a:latin typeface="FuturaT"/>
                <a:ea typeface="FuturaT"/>
                <a:cs typeface="FuturaT"/>
                <a:sym typeface="FuturaT"/>
              </a:defRPr>
            </a:pPr>
            <a:r>
              <a:t>Atelier Idéation </a:t>
            </a:r>
            <a:br/>
            <a:endParaRPr/>
          </a:p>
          <a:p>
            <a:pPr algn="ctr">
              <a:defRPr sz="2800" b="1" i="1">
                <a:solidFill>
                  <a:srgbClr val="808080"/>
                </a:solidFill>
                <a:latin typeface="FuturaT"/>
                <a:ea typeface="FuturaT"/>
                <a:cs typeface="FuturaT"/>
                <a:sym typeface="FuturaT"/>
              </a:defRPr>
            </a:pPr>
            <a:r>
              <a:t>Offreur de compétences techniques </a:t>
            </a:r>
          </a:p>
          <a:p>
            <a:pPr algn="ctr">
              <a:defRPr sz="2800" b="1" i="1">
                <a:solidFill>
                  <a:srgbClr val="808080"/>
                </a:solidFill>
                <a:latin typeface="FuturaT"/>
                <a:ea typeface="FuturaT"/>
                <a:cs typeface="FuturaT"/>
                <a:sym typeface="FuturaT"/>
              </a:defRPr>
            </a:pPr>
            <a:r>
              <a:t>(5min.)</a:t>
            </a:r>
          </a:p>
          <a:p>
            <a:pPr algn="ctr">
              <a:defRPr sz="2400" b="1">
                <a:solidFill>
                  <a:srgbClr val="808080"/>
                </a:solidFill>
                <a:latin typeface="FuturaT"/>
                <a:ea typeface="FuturaT"/>
                <a:cs typeface="FuturaT"/>
                <a:sym typeface="FuturaT"/>
              </a:defRPr>
            </a:pPr>
            <a:endParaRPr/>
          </a:p>
          <a:p>
            <a:pPr algn="ctr">
              <a:defRPr sz="2300" b="1">
                <a:solidFill>
                  <a:srgbClr val="808080"/>
                </a:solidFill>
                <a:latin typeface="FuturaT"/>
                <a:ea typeface="FuturaT"/>
                <a:cs typeface="FuturaT"/>
                <a:sym typeface="FuturaT"/>
              </a:defRPr>
            </a:pPr>
            <a:r>
              <a:t>5/11/25, ESEO, Dijon</a:t>
            </a:r>
          </a:p>
        </p:txBody>
      </p:sp>
      <p:pic>
        <p:nvPicPr>
          <p:cNvPr id="71" name="Image 12" descr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2069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Image 4" descr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7319" y="6014191"/>
            <a:ext cx="6648355" cy="843809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ZoneTexte 3"/>
          <p:cNvSpPr txBox="1"/>
          <p:nvPr/>
        </p:nvSpPr>
        <p:spPr>
          <a:xfrm>
            <a:off x="-3" y="4559637"/>
            <a:ext cx="5759784" cy="1386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2800" b="1" u="sng">
                <a:solidFill>
                  <a:srgbClr val="FF0000"/>
                </a:solidFill>
                <a:latin typeface="FuturaT"/>
                <a:ea typeface="FuturaT"/>
                <a:cs typeface="FuturaT"/>
                <a:sym typeface="FuturaT"/>
              </a:defRPr>
            </a:pPr>
            <a:r>
              <a:rPr dirty="0"/>
              <a:t>Document à </a:t>
            </a:r>
            <a:r>
              <a:rPr dirty="0" err="1"/>
              <a:t>remplir</a:t>
            </a:r>
            <a:r>
              <a:rPr dirty="0"/>
              <a:t> et </a:t>
            </a:r>
            <a:r>
              <a:rPr dirty="0" err="1"/>
              <a:t>retourner</a:t>
            </a:r>
            <a:r>
              <a:rPr dirty="0"/>
              <a:t> </a:t>
            </a:r>
            <a:r>
              <a:rPr dirty="0" err="1"/>
              <a:t>avant</a:t>
            </a:r>
            <a:r>
              <a:rPr dirty="0"/>
              <a:t> le 0</a:t>
            </a:r>
            <a:r>
              <a:rPr lang="fr-FR" dirty="0"/>
              <a:t>1</a:t>
            </a:r>
            <a:r>
              <a:rPr dirty="0"/>
              <a:t>/11/2025</a:t>
            </a:r>
          </a:p>
          <a:p>
            <a:pPr algn="ctr">
              <a:defRPr sz="28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FuturaT"/>
                <a:ea typeface="FuturaT"/>
                <a:cs typeface="FuturaT"/>
                <a:sym typeface="FuturaT"/>
              </a:defRPr>
            </a:pPr>
            <a:r>
              <a:rPr lang="fr-FR" dirty="0"/>
              <a:t>contact@sofia-santé.net</a:t>
            </a:r>
            <a:endParaRPr dirty="0">
              <a:solidFill>
                <a:srgbClr val="FF0000"/>
              </a:solidFill>
              <a:uFillTx/>
            </a:endParaRPr>
          </a:p>
        </p:txBody>
      </p:sp>
      <p:pic>
        <p:nvPicPr>
          <p:cNvPr id="74" name="Image 6" descr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8304" y="2289091"/>
            <a:ext cx="3912871" cy="2200992"/>
          </a:xfrm>
          <a:prstGeom prst="rect">
            <a:avLst/>
          </a:prstGeom>
          <a:ln w="12700">
            <a:miter lim="400000"/>
          </a:ln>
        </p:spPr>
      </p:pic>
      <p:sp>
        <p:nvSpPr>
          <p:cNvPr id="75" name="Espace réservé du numéro de diapositive 8"/>
          <p:cNvSpPr txBox="1">
            <a:spLocks noGrp="1"/>
          </p:cNvSpPr>
          <p:nvPr>
            <p:ph type="sldNum" sz="quarter" idx="4294967295"/>
          </p:nvPr>
        </p:nvSpPr>
        <p:spPr>
          <a:xfrm>
            <a:off x="11919973" y="6404292"/>
            <a:ext cx="188895" cy="26923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rPr/>
              <a:t>1</a:t>
            </a:fld>
            <a:endParaRPr/>
          </a:p>
        </p:txBody>
      </p:sp>
      <p:pic>
        <p:nvPicPr>
          <p:cNvPr id="76" name="Logo-fond-blanc.png" descr="Logo-fond-blanc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251" y="238999"/>
            <a:ext cx="3855926" cy="1334151"/>
          </a:xfrm>
          <a:prstGeom prst="rect">
            <a:avLst/>
          </a:prstGeom>
          <a:ln w="12700">
            <a:miter lim="400000"/>
          </a:ln>
        </p:spPr>
      </p:pic>
      <p:pic>
        <p:nvPicPr>
          <p:cNvPr id="77" name="SOFIANS.jpg" descr="SOFIAN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14756" y="-251584"/>
            <a:ext cx="2378623" cy="237862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Espace réservé du pied de page 1"/>
          <p:cNvSpPr txBox="1"/>
          <p:nvPr/>
        </p:nvSpPr>
        <p:spPr>
          <a:xfrm>
            <a:off x="3886200" y="6399003"/>
            <a:ext cx="4114800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 b="1">
                <a:solidFill>
                  <a:srgbClr val="E4806D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rPr dirty="0"/>
              <a:t>À </a:t>
            </a:r>
            <a:r>
              <a:rPr dirty="0" err="1"/>
              <a:t>renseigner</a:t>
            </a:r>
            <a:r>
              <a:rPr dirty="0"/>
              <a:t> et à </a:t>
            </a:r>
            <a:r>
              <a:rPr dirty="0" err="1"/>
              <a:t>retourner</a:t>
            </a:r>
            <a:r>
              <a:rPr dirty="0"/>
              <a:t> </a:t>
            </a:r>
            <a:r>
              <a:rPr dirty="0" err="1"/>
              <a:t>avant</a:t>
            </a:r>
            <a:r>
              <a:rPr dirty="0"/>
              <a:t> le 0</a:t>
            </a:r>
            <a:r>
              <a:rPr lang="fr-FR" dirty="0"/>
              <a:t>1</a:t>
            </a:r>
            <a:r>
              <a:rPr dirty="0"/>
              <a:t>/11 à </a:t>
            </a:r>
            <a:r>
              <a:rPr lang="fr-FR" dirty="0"/>
              <a:t>contact@sofia-santé.net</a:t>
            </a:r>
            <a:endParaRPr dirty="0"/>
          </a:p>
        </p:txBody>
      </p:sp>
      <p:sp>
        <p:nvSpPr>
          <p:cNvPr id="80" name="Espace réservé du numéro de diapositive 15"/>
          <p:cNvSpPr txBox="1">
            <a:spLocks noGrp="1"/>
          </p:cNvSpPr>
          <p:nvPr>
            <p:ph type="sldNum" sz="quarter" idx="4294967295"/>
          </p:nvPr>
        </p:nvSpPr>
        <p:spPr>
          <a:xfrm>
            <a:off x="11596537" y="6404292"/>
            <a:ext cx="188894" cy="26923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rPr/>
              <a:t>2</a:t>
            </a:fld>
            <a:endParaRPr/>
          </a:p>
        </p:txBody>
      </p:sp>
      <p:sp>
        <p:nvSpPr>
          <p:cNvPr id="81" name="Espace réservé pour une image  7"/>
          <p:cNvSpPr txBox="1"/>
          <p:nvPr/>
        </p:nvSpPr>
        <p:spPr>
          <a:xfrm>
            <a:off x="300036" y="1145308"/>
            <a:ext cx="5651505" cy="9118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Photo illustrative de votre activité, de votre équipe…</a:t>
            </a:r>
          </a:p>
        </p:txBody>
      </p:sp>
      <p:sp>
        <p:nvSpPr>
          <p:cNvPr id="82" name="Espace réservé du texte 20"/>
          <p:cNvSpPr txBox="1"/>
          <p:nvPr/>
        </p:nvSpPr>
        <p:spPr>
          <a:xfrm>
            <a:off x="6479666" y="954336"/>
            <a:ext cx="5367340" cy="18351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latin typeface="FuturaT"/>
                <a:ea typeface="FuturaT"/>
                <a:cs typeface="FuturaT"/>
                <a:sym typeface="FuturaT"/>
              </a:defRPr>
            </a:pPr>
            <a:r>
              <a:t>Nom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latin typeface="FuturaT"/>
                <a:ea typeface="FuturaT"/>
                <a:cs typeface="FuturaT"/>
                <a:sym typeface="FuturaT"/>
              </a:defRPr>
            </a:pPr>
            <a:r>
              <a:t>Prénom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latin typeface="FuturaT"/>
                <a:ea typeface="FuturaT"/>
                <a:cs typeface="FuturaT"/>
                <a:sym typeface="FuturaT"/>
              </a:defRPr>
            </a:pPr>
            <a:r>
              <a:t>Fonction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latin typeface="FuturaT"/>
                <a:ea typeface="FuturaT"/>
                <a:cs typeface="FuturaT"/>
                <a:sym typeface="FuturaT"/>
              </a:defRPr>
            </a:pPr>
            <a:r>
              <a:t>Entreprise/Organisme</a:t>
            </a:r>
          </a:p>
        </p:txBody>
      </p:sp>
      <p:sp>
        <p:nvSpPr>
          <p:cNvPr id="83" name="Espace réservé du texte 24"/>
          <p:cNvSpPr txBox="1"/>
          <p:nvPr/>
        </p:nvSpPr>
        <p:spPr>
          <a:xfrm>
            <a:off x="1598611" y="317658"/>
            <a:ext cx="3897027" cy="459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Présentation du porteur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Espace réservé du pied de page 1"/>
          <p:cNvSpPr txBox="1"/>
          <p:nvPr/>
        </p:nvSpPr>
        <p:spPr>
          <a:xfrm>
            <a:off x="4038600" y="6308080"/>
            <a:ext cx="4114800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rPr dirty="0"/>
              <a:t>À </a:t>
            </a:r>
            <a:r>
              <a:rPr dirty="0" err="1"/>
              <a:t>renseigner</a:t>
            </a:r>
            <a:r>
              <a:rPr dirty="0"/>
              <a:t> et à </a:t>
            </a:r>
            <a:r>
              <a:rPr dirty="0" err="1"/>
              <a:t>retourner</a:t>
            </a:r>
            <a:r>
              <a:rPr dirty="0"/>
              <a:t> </a:t>
            </a:r>
            <a:r>
              <a:rPr dirty="0" err="1"/>
              <a:t>avant</a:t>
            </a:r>
            <a:r>
              <a:rPr dirty="0"/>
              <a:t> le 0</a:t>
            </a:r>
            <a:r>
              <a:rPr lang="fr-FR" dirty="0"/>
              <a:t>1</a:t>
            </a:r>
            <a:r>
              <a:rPr dirty="0"/>
              <a:t>/11 à </a:t>
            </a:r>
            <a:r>
              <a:rPr lang="fr-FR" dirty="0"/>
              <a:t>contact@sofia-santé.net</a:t>
            </a:r>
            <a:endParaRPr dirty="0"/>
          </a:p>
        </p:txBody>
      </p:sp>
      <p:sp>
        <p:nvSpPr>
          <p:cNvPr id="86" name="Espace réservé du numéro de diapositive 2"/>
          <p:cNvSpPr txBox="1">
            <a:spLocks noGrp="1"/>
          </p:cNvSpPr>
          <p:nvPr>
            <p:ph type="sldNum" sz="quarter" idx="4294967295"/>
          </p:nvPr>
        </p:nvSpPr>
        <p:spPr>
          <a:xfrm>
            <a:off x="11919973" y="6404292"/>
            <a:ext cx="188895" cy="26923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rPr/>
              <a:t>3</a:t>
            </a:fld>
            <a:endParaRPr/>
          </a:p>
        </p:txBody>
      </p:sp>
      <p:sp>
        <p:nvSpPr>
          <p:cNvPr id="87" name="Espace réservé du texte 2"/>
          <p:cNvSpPr txBox="1"/>
          <p:nvPr/>
        </p:nvSpPr>
        <p:spPr>
          <a:xfrm>
            <a:off x="413686" y="1311639"/>
            <a:ext cx="1735142" cy="523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lnSpc>
                <a:spcPct val="90000"/>
              </a:lnSpc>
              <a:spcBef>
                <a:spcPts val="1000"/>
              </a:spcBef>
              <a:defRPr sz="28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Mot-clef</a:t>
            </a:r>
          </a:p>
        </p:txBody>
      </p:sp>
      <p:sp>
        <p:nvSpPr>
          <p:cNvPr id="88" name="Espace réservé du texte 2"/>
          <p:cNvSpPr txBox="1"/>
          <p:nvPr/>
        </p:nvSpPr>
        <p:spPr>
          <a:xfrm>
            <a:off x="4208462" y="1210835"/>
            <a:ext cx="1735141" cy="523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lnSpc>
                <a:spcPct val="90000"/>
              </a:lnSpc>
              <a:spcBef>
                <a:spcPts val="1000"/>
              </a:spcBef>
              <a:defRPr sz="28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Mot-clef</a:t>
            </a:r>
          </a:p>
        </p:txBody>
      </p:sp>
      <p:sp>
        <p:nvSpPr>
          <p:cNvPr id="89" name="Espace réservé du texte 2"/>
          <p:cNvSpPr txBox="1"/>
          <p:nvPr/>
        </p:nvSpPr>
        <p:spPr>
          <a:xfrm>
            <a:off x="4360862" y="2949724"/>
            <a:ext cx="1735141" cy="523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lnSpc>
                <a:spcPct val="90000"/>
              </a:lnSpc>
              <a:spcBef>
                <a:spcPts val="1000"/>
              </a:spcBef>
              <a:defRPr sz="28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Mot-clef</a:t>
            </a:r>
          </a:p>
        </p:txBody>
      </p:sp>
      <p:sp>
        <p:nvSpPr>
          <p:cNvPr id="90" name="Espace réservé du texte 2"/>
          <p:cNvSpPr txBox="1"/>
          <p:nvPr/>
        </p:nvSpPr>
        <p:spPr>
          <a:xfrm>
            <a:off x="496957" y="3124206"/>
            <a:ext cx="1735142" cy="523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lnSpc>
                <a:spcPct val="90000"/>
              </a:lnSpc>
              <a:spcBef>
                <a:spcPts val="1000"/>
              </a:spcBef>
              <a:defRPr sz="28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Mot-clef</a:t>
            </a:r>
          </a:p>
        </p:txBody>
      </p:sp>
      <p:sp>
        <p:nvSpPr>
          <p:cNvPr id="91" name="Espace réservé du texte 2"/>
          <p:cNvSpPr txBox="1"/>
          <p:nvPr/>
        </p:nvSpPr>
        <p:spPr>
          <a:xfrm>
            <a:off x="2232097" y="2068663"/>
            <a:ext cx="1735141" cy="523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lnSpc>
                <a:spcPct val="90000"/>
              </a:lnSpc>
              <a:spcBef>
                <a:spcPts val="1000"/>
              </a:spcBef>
              <a:defRPr sz="28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Mot-clef</a:t>
            </a:r>
          </a:p>
        </p:txBody>
      </p:sp>
      <p:sp>
        <p:nvSpPr>
          <p:cNvPr id="92" name="Espace réservé du texte 2"/>
          <p:cNvSpPr txBox="1"/>
          <p:nvPr/>
        </p:nvSpPr>
        <p:spPr>
          <a:xfrm>
            <a:off x="2315079" y="1210834"/>
            <a:ext cx="1735142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lnSpc>
                <a:spcPct val="90000"/>
              </a:lnSpc>
              <a:spcBef>
                <a:spcPts val="1000"/>
              </a:spcBef>
              <a:defRPr i="1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Mot-clef</a:t>
            </a:r>
          </a:p>
        </p:txBody>
      </p:sp>
      <p:sp>
        <p:nvSpPr>
          <p:cNvPr id="93" name="Espace réservé du texte 2"/>
          <p:cNvSpPr txBox="1"/>
          <p:nvPr/>
        </p:nvSpPr>
        <p:spPr>
          <a:xfrm>
            <a:off x="2315079" y="3022244"/>
            <a:ext cx="1735142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lnSpc>
                <a:spcPct val="90000"/>
              </a:lnSpc>
              <a:spcBef>
                <a:spcPts val="1000"/>
              </a:spcBef>
              <a:defRPr i="1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Mot-clef</a:t>
            </a:r>
          </a:p>
        </p:txBody>
      </p:sp>
      <p:sp>
        <p:nvSpPr>
          <p:cNvPr id="94" name="Espace réservé du texte 2"/>
          <p:cNvSpPr txBox="1"/>
          <p:nvPr/>
        </p:nvSpPr>
        <p:spPr>
          <a:xfrm>
            <a:off x="4360862" y="2107482"/>
            <a:ext cx="1735141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lnSpc>
                <a:spcPct val="90000"/>
              </a:lnSpc>
              <a:spcBef>
                <a:spcPts val="1000"/>
              </a:spcBef>
              <a:defRPr i="1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Mot-clef</a:t>
            </a:r>
          </a:p>
        </p:txBody>
      </p:sp>
      <p:sp>
        <p:nvSpPr>
          <p:cNvPr id="95" name="Espace réservé du texte 2"/>
          <p:cNvSpPr txBox="1"/>
          <p:nvPr/>
        </p:nvSpPr>
        <p:spPr>
          <a:xfrm>
            <a:off x="300144" y="2217921"/>
            <a:ext cx="1735142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lnSpc>
                <a:spcPct val="90000"/>
              </a:lnSpc>
              <a:spcBef>
                <a:spcPts val="1000"/>
              </a:spcBef>
              <a:defRPr i="1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Mot-clef</a:t>
            </a:r>
          </a:p>
        </p:txBody>
      </p:sp>
      <p:sp>
        <p:nvSpPr>
          <p:cNvPr id="96" name="Espace réservé du texte 20"/>
          <p:cNvSpPr txBox="1"/>
          <p:nvPr/>
        </p:nvSpPr>
        <p:spPr>
          <a:xfrm>
            <a:off x="6479668" y="1193949"/>
            <a:ext cx="5367338" cy="459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Description synthétique : </a:t>
            </a:r>
          </a:p>
        </p:txBody>
      </p:sp>
      <p:graphicFrame>
        <p:nvGraphicFramePr>
          <p:cNvPr id="97" name="Tableau 14"/>
          <p:cNvGraphicFramePr/>
          <p:nvPr/>
        </p:nvGraphicFramePr>
        <p:xfrm>
          <a:off x="6823794" y="4962268"/>
          <a:ext cx="5083756" cy="101092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504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2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5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12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  <a:latin typeface="FuturaT"/>
                          <a:ea typeface="FuturaT"/>
                          <a:cs typeface="FuturaT"/>
                          <a:sym typeface="FuturaT"/>
                        </a:rPr>
                        <a:t>Expérience dans la gestion de projets numériques</a:t>
                      </a:r>
                    </a:p>
                  </a:txBody>
                  <a:tcPr marL="45720" marR="45720" horzOverflow="overflow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>
                          <a:latin typeface="FuturaT"/>
                          <a:ea typeface="FuturaT"/>
                          <a:cs typeface="FuturaT"/>
                          <a:sym typeface="FuturaT"/>
                        </a:defRPr>
                      </a:pPr>
                      <a:endParaRPr/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latin typeface="FuturaT"/>
                          <a:ea typeface="FuturaT"/>
                          <a:cs typeface="FuturaT"/>
                          <a:sym typeface="FuturaT"/>
                        </a:rPr>
                        <a:t>Oui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latin typeface="FuturaT"/>
                          <a:ea typeface="FuturaT"/>
                          <a:cs typeface="FuturaT"/>
                          <a:sym typeface="FuturaT"/>
                        </a:defRPr>
                      </a:pPr>
                      <a:endParaRPr/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latin typeface="FuturaT"/>
                          <a:ea typeface="FuturaT"/>
                          <a:cs typeface="FuturaT"/>
                          <a:sym typeface="FuturaT"/>
                        </a:rPr>
                        <a:t>Non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8" name="Espace réservé du texte 24"/>
          <p:cNvSpPr txBox="1"/>
          <p:nvPr/>
        </p:nvSpPr>
        <p:spPr>
          <a:xfrm>
            <a:off x="1598613" y="317657"/>
            <a:ext cx="6988796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rPr dirty="0" err="1"/>
              <a:t>Compétences</a:t>
            </a:r>
            <a:r>
              <a:rPr dirty="0"/>
              <a:t> techniques </a:t>
            </a:r>
            <a:r>
              <a:rPr dirty="0" err="1"/>
              <a:t>proposées</a:t>
            </a: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Conception personnalisée">
  <a:themeElements>
    <a:clrScheme name="1_Conception personnalisé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1_Conception personnalisé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1_Conception personnalisé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Conception personnalisée">
  <a:themeElements>
    <a:clrScheme name="1_Conception personnalisé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1_Conception personnalisé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1_Conception personnalisé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Grand écran</PresentationFormat>
  <Paragraphs>34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FuturaT</vt:lpstr>
      <vt:lpstr>1_Conception personnalisée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OPALE Mélodie</cp:lastModifiedBy>
  <cp:revision>5</cp:revision>
  <dcterms:modified xsi:type="dcterms:W3CDTF">2025-09-26T12:14:26Z</dcterms:modified>
</cp:coreProperties>
</file>